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352" r:id="rId5"/>
    <p:sldId id="259" r:id="rId6"/>
    <p:sldId id="367" r:id="rId7"/>
    <p:sldId id="342" r:id="rId8"/>
    <p:sldId id="368" r:id="rId9"/>
    <p:sldId id="369" r:id="rId10"/>
    <p:sldId id="31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8DF081-C874-4DCE-A332-0EF56A5DB943}" v="24" dt="2023-04-19T12:09:50.2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3" autoAdjust="0"/>
    <p:restoredTop sz="94660"/>
  </p:normalViewPr>
  <p:slideViewPr>
    <p:cSldViewPr snapToGrid="0">
      <p:cViewPr varScale="1">
        <p:scale>
          <a:sx n="80" d="100"/>
          <a:sy n="80" d="100"/>
        </p:scale>
        <p:origin x="614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298DF081-C874-4DCE-A332-0EF56A5DB943}"/>
    <pc:docChg chg="undo custSel addSld delSld modSld">
      <pc:chgData name="Charles Robbins" userId="2a2c6b74727e6a50" providerId="LiveId" clId="{298DF081-C874-4DCE-A332-0EF56A5DB943}" dt="2023-04-19T12:09:50.250" v="707" actId="14100"/>
      <pc:docMkLst>
        <pc:docMk/>
      </pc:docMkLst>
      <pc:sldChg chg="modSp mod">
        <pc:chgData name="Charles Robbins" userId="2a2c6b74727e6a50" providerId="LiveId" clId="{298DF081-C874-4DCE-A332-0EF56A5DB943}" dt="2023-04-19T12:01:45.351" v="425" actId="20577"/>
        <pc:sldMkLst>
          <pc:docMk/>
          <pc:sldMk cId="539607704" sldId="259"/>
        </pc:sldMkLst>
        <pc:spChg chg="mod">
          <ac:chgData name="Charles Robbins" userId="2a2c6b74727e6a50" providerId="LiveId" clId="{298DF081-C874-4DCE-A332-0EF56A5DB943}" dt="2023-04-19T12:01:45.351" v="425" actId="20577"/>
          <ac:spMkLst>
            <pc:docMk/>
            <pc:sldMk cId="539607704" sldId="259"/>
            <ac:spMk id="3" creationId="{68BACC78-7E3B-DB4E-2A0A-37A524E5454A}"/>
          </ac:spMkLst>
        </pc:spChg>
        <pc:spChg chg="mod">
          <ac:chgData name="Charles Robbins" userId="2a2c6b74727e6a50" providerId="LiveId" clId="{298DF081-C874-4DCE-A332-0EF56A5DB943}" dt="2023-04-18T22:37:28.927" v="13"/>
          <ac:spMkLst>
            <pc:docMk/>
            <pc:sldMk cId="539607704" sldId="259"/>
            <ac:spMk id="5" creationId="{7968BE0D-9F0A-E0F1-FACC-FC07D7AC577E}"/>
          </ac:spMkLst>
        </pc:spChg>
      </pc:sldChg>
      <pc:sldChg chg="del">
        <pc:chgData name="Charles Robbins" userId="2a2c6b74727e6a50" providerId="LiveId" clId="{298DF081-C874-4DCE-A332-0EF56A5DB943}" dt="2023-04-18T22:36:45.978" v="0" actId="47"/>
        <pc:sldMkLst>
          <pc:docMk/>
          <pc:sldMk cId="409111758" sldId="271"/>
        </pc:sldMkLst>
      </pc:sldChg>
      <pc:sldChg chg="del">
        <pc:chgData name="Charles Robbins" userId="2a2c6b74727e6a50" providerId="LiveId" clId="{298DF081-C874-4DCE-A332-0EF56A5DB943}" dt="2023-04-18T22:36:52.868" v="5" actId="47"/>
        <pc:sldMkLst>
          <pc:docMk/>
          <pc:sldMk cId="3696679571" sldId="316"/>
        </pc:sldMkLst>
      </pc:sldChg>
      <pc:sldChg chg="del">
        <pc:chgData name="Charles Robbins" userId="2a2c6b74727e6a50" providerId="LiveId" clId="{298DF081-C874-4DCE-A332-0EF56A5DB943}" dt="2023-04-18T22:36:52.202" v="4" actId="47"/>
        <pc:sldMkLst>
          <pc:docMk/>
          <pc:sldMk cId="1829333412" sldId="317"/>
        </pc:sldMkLst>
      </pc:sldChg>
      <pc:sldChg chg="modSp mod">
        <pc:chgData name="Charles Robbins" userId="2a2c6b74727e6a50" providerId="LiveId" clId="{298DF081-C874-4DCE-A332-0EF56A5DB943}" dt="2023-04-18T22:37:41.064" v="16"/>
        <pc:sldMkLst>
          <pc:docMk/>
          <pc:sldMk cId="2460238391" sldId="318"/>
        </pc:sldMkLst>
        <pc:spChg chg="mod">
          <ac:chgData name="Charles Robbins" userId="2a2c6b74727e6a50" providerId="LiveId" clId="{298DF081-C874-4DCE-A332-0EF56A5DB943}" dt="2023-04-18T22:37:41.064" v="16"/>
          <ac:spMkLst>
            <pc:docMk/>
            <pc:sldMk cId="2460238391" sldId="318"/>
            <ac:spMk id="5" creationId="{CFAE9B99-1256-990D-89D0-C42AE4BB8DCB}"/>
          </ac:spMkLst>
        </pc:spChg>
      </pc:sldChg>
      <pc:sldChg chg="modSp mod">
        <pc:chgData name="Charles Robbins" userId="2a2c6b74727e6a50" providerId="LiveId" clId="{298DF081-C874-4DCE-A332-0EF56A5DB943}" dt="2023-04-19T12:05:06.941" v="683" actId="20577"/>
        <pc:sldMkLst>
          <pc:docMk/>
          <pc:sldMk cId="3187890081" sldId="342"/>
        </pc:sldMkLst>
        <pc:spChg chg="mod">
          <ac:chgData name="Charles Robbins" userId="2a2c6b74727e6a50" providerId="LiveId" clId="{298DF081-C874-4DCE-A332-0EF56A5DB943}" dt="2023-04-19T12:05:06.941" v="683" actId="20577"/>
          <ac:spMkLst>
            <pc:docMk/>
            <pc:sldMk cId="3187890081" sldId="342"/>
            <ac:spMk id="2" creationId="{6814DDDA-3449-6420-C279-96CF475F4CC3}"/>
          </ac:spMkLst>
        </pc:spChg>
        <pc:spChg chg="mod">
          <ac:chgData name="Charles Robbins" userId="2a2c6b74727e6a50" providerId="LiveId" clId="{298DF081-C874-4DCE-A332-0EF56A5DB943}" dt="2023-04-18T22:37:36.395" v="15"/>
          <ac:spMkLst>
            <pc:docMk/>
            <pc:sldMk cId="3187890081" sldId="342"/>
            <ac:spMk id="9" creationId="{0631C91E-9495-63E0-45EF-4268F9E8A08B}"/>
          </ac:spMkLst>
        </pc:spChg>
      </pc:sldChg>
      <pc:sldChg chg="modSp mod">
        <pc:chgData name="Charles Robbins" userId="2a2c6b74727e6a50" providerId="LiveId" clId="{298DF081-C874-4DCE-A332-0EF56A5DB943}" dt="2023-04-19T11:58:30.201" v="120" actId="20577"/>
        <pc:sldMkLst>
          <pc:docMk/>
          <pc:sldMk cId="1316826775" sldId="352"/>
        </pc:sldMkLst>
        <pc:spChg chg="mod">
          <ac:chgData name="Charles Robbins" userId="2a2c6b74727e6a50" providerId="LiveId" clId="{298DF081-C874-4DCE-A332-0EF56A5DB943}" dt="2023-04-19T11:58:30.201" v="120" actId="20577"/>
          <ac:spMkLst>
            <pc:docMk/>
            <pc:sldMk cId="1316826775" sldId="352"/>
            <ac:spMk id="3" creationId="{BED4311B-EC27-417D-89A0-BD3EC0FA7B20}"/>
          </ac:spMkLst>
        </pc:spChg>
      </pc:sldChg>
      <pc:sldChg chg="modSp mod">
        <pc:chgData name="Charles Robbins" userId="2a2c6b74727e6a50" providerId="LiveId" clId="{298DF081-C874-4DCE-A332-0EF56A5DB943}" dt="2023-04-19T12:04:47.894" v="670" actId="20577"/>
        <pc:sldMkLst>
          <pc:docMk/>
          <pc:sldMk cId="3655676860" sldId="367"/>
        </pc:sldMkLst>
        <pc:spChg chg="mod">
          <ac:chgData name="Charles Robbins" userId="2a2c6b74727e6a50" providerId="LiveId" clId="{298DF081-C874-4DCE-A332-0EF56A5DB943}" dt="2023-04-19T12:04:47.894" v="670" actId="20577"/>
          <ac:spMkLst>
            <pc:docMk/>
            <pc:sldMk cId="3655676860" sldId="367"/>
            <ac:spMk id="3" creationId="{4CF0A65B-A3A2-717F-46E3-A8DF7531AE7D}"/>
          </ac:spMkLst>
        </pc:spChg>
        <pc:spChg chg="mod">
          <ac:chgData name="Charles Robbins" userId="2a2c6b74727e6a50" providerId="LiveId" clId="{298DF081-C874-4DCE-A332-0EF56A5DB943}" dt="2023-04-18T22:37:33.011" v="14"/>
          <ac:spMkLst>
            <pc:docMk/>
            <pc:sldMk cId="3655676860" sldId="367"/>
            <ac:spMk id="7" creationId="{E3AF07F9-350E-94A6-DEAA-5B95914664C4}"/>
          </ac:spMkLst>
        </pc:spChg>
      </pc:sldChg>
      <pc:sldChg chg="addSp delSp modSp add mod">
        <pc:chgData name="Charles Robbins" userId="2a2c6b74727e6a50" providerId="LiveId" clId="{298DF081-C874-4DCE-A332-0EF56A5DB943}" dt="2023-04-19T12:09:50.250" v="707" actId="14100"/>
        <pc:sldMkLst>
          <pc:docMk/>
          <pc:sldMk cId="3235470593" sldId="368"/>
        </pc:sldMkLst>
        <pc:spChg chg="mod">
          <ac:chgData name="Charles Robbins" userId="2a2c6b74727e6a50" providerId="LiveId" clId="{298DF081-C874-4DCE-A332-0EF56A5DB943}" dt="2023-04-18T22:53:56.129" v="53" actId="20577"/>
          <ac:spMkLst>
            <pc:docMk/>
            <pc:sldMk cId="3235470593" sldId="368"/>
            <ac:spMk id="2" creationId="{6814DDDA-3449-6420-C279-96CF475F4CC3}"/>
          </ac:spMkLst>
        </pc:spChg>
        <pc:spChg chg="mod">
          <ac:chgData name="Charles Robbins" userId="2a2c6b74727e6a50" providerId="LiveId" clId="{298DF081-C874-4DCE-A332-0EF56A5DB943}" dt="2023-04-19T12:09:06.055" v="702" actId="14100"/>
          <ac:spMkLst>
            <pc:docMk/>
            <pc:sldMk cId="3235470593" sldId="368"/>
            <ac:spMk id="3" creationId="{14641FBF-F75C-68BF-803A-2F8803EB6F0B}"/>
          </ac:spMkLst>
        </pc:spChg>
        <pc:spChg chg="add del mod">
          <ac:chgData name="Charles Robbins" userId="2a2c6b74727e6a50" providerId="LiveId" clId="{298DF081-C874-4DCE-A332-0EF56A5DB943}" dt="2023-04-19T12:07:23.049" v="694" actId="478"/>
          <ac:spMkLst>
            <pc:docMk/>
            <pc:sldMk cId="3235470593" sldId="368"/>
            <ac:spMk id="6" creationId="{0780EAE4-2227-89BF-4FF9-B37A3571BC1B}"/>
          </ac:spMkLst>
        </pc:spChg>
        <pc:spChg chg="del">
          <ac:chgData name="Charles Robbins" userId="2a2c6b74727e6a50" providerId="LiveId" clId="{298DF081-C874-4DCE-A332-0EF56A5DB943}" dt="2023-04-18T22:56:06.869" v="86" actId="478"/>
          <ac:spMkLst>
            <pc:docMk/>
            <pc:sldMk cId="3235470593" sldId="368"/>
            <ac:spMk id="7" creationId="{77AC8DCB-1926-2DE4-ABCE-3C8D6F89873B}"/>
          </ac:spMkLst>
        </pc:spChg>
        <pc:picChg chg="add del mod">
          <ac:chgData name="Charles Robbins" userId="2a2c6b74727e6a50" providerId="LiveId" clId="{298DF081-C874-4DCE-A332-0EF56A5DB943}" dt="2023-04-19T12:06:50.756" v="691" actId="478"/>
          <ac:picMkLst>
            <pc:docMk/>
            <pc:sldMk cId="3235470593" sldId="368"/>
            <ac:picMk id="4" creationId="{56AA035B-B1B9-1AB5-B581-AA06067DDFE1}"/>
          </ac:picMkLst>
        </pc:picChg>
        <pc:picChg chg="del">
          <ac:chgData name="Charles Robbins" userId="2a2c6b74727e6a50" providerId="LiveId" clId="{298DF081-C874-4DCE-A332-0EF56A5DB943}" dt="2023-04-18T22:53:34.413" v="18" actId="478"/>
          <ac:picMkLst>
            <pc:docMk/>
            <pc:sldMk cId="3235470593" sldId="368"/>
            <ac:picMk id="5" creationId="{801CC296-4849-3F7B-ABEB-6BCEB714CFFC}"/>
          </ac:picMkLst>
        </pc:picChg>
        <pc:picChg chg="add del mod">
          <ac:chgData name="Charles Robbins" userId="2a2c6b74727e6a50" providerId="LiveId" clId="{298DF081-C874-4DCE-A332-0EF56A5DB943}" dt="2023-04-19T12:08:49.371" v="700" actId="478"/>
          <ac:picMkLst>
            <pc:docMk/>
            <pc:sldMk cId="3235470593" sldId="368"/>
            <ac:picMk id="2050" creationId="{EAA5A399-844D-B09C-FEE0-0C497B27B494}"/>
          </ac:picMkLst>
        </pc:picChg>
        <pc:picChg chg="add del mod">
          <ac:chgData name="Charles Robbins" userId="2a2c6b74727e6a50" providerId="LiveId" clId="{298DF081-C874-4DCE-A332-0EF56A5DB943}" dt="2023-04-19T12:09:11.619" v="704" actId="478"/>
          <ac:picMkLst>
            <pc:docMk/>
            <pc:sldMk cId="3235470593" sldId="368"/>
            <ac:picMk id="2052" creationId="{F12D2177-26C2-0E1E-ED76-86CB11084387}"/>
          </ac:picMkLst>
        </pc:picChg>
        <pc:picChg chg="add mod">
          <ac:chgData name="Charles Robbins" userId="2a2c6b74727e6a50" providerId="LiveId" clId="{298DF081-C874-4DCE-A332-0EF56A5DB943}" dt="2023-04-19T12:09:50.250" v="707" actId="14100"/>
          <ac:picMkLst>
            <pc:docMk/>
            <pc:sldMk cId="3235470593" sldId="368"/>
            <ac:picMk id="2054" creationId="{93089392-2F92-CF5C-B3E7-FC3BF3BA80A6}"/>
          </ac:picMkLst>
        </pc:picChg>
      </pc:sldChg>
      <pc:sldChg chg="del">
        <pc:chgData name="Charles Robbins" userId="2a2c6b74727e6a50" providerId="LiveId" clId="{298DF081-C874-4DCE-A332-0EF56A5DB943}" dt="2023-04-18T22:36:53.421" v="6" actId="47"/>
        <pc:sldMkLst>
          <pc:docMk/>
          <pc:sldMk cId="3582197810" sldId="368"/>
        </pc:sldMkLst>
      </pc:sldChg>
      <pc:sldChg chg="addSp delSp modSp add mod">
        <pc:chgData name="Charles Robbins" userId="2a2c6b74727e6a50" providerId="LiveId" clId="{298DF081-C874-4DCE-A332-0EF56A5DB943}" dt="2023-04-19T12:06:34.731" v="689" actId="14100"/>
        <pc:sldMkLst>
          <pc:docMk/>
          <pc:sldMk cId="1307865606" sldId="369"/>
        </pc:sldMkLst>
        <pc:spChg chg="mod">
          <ac:chgData name="Charles Robbins" userId="2a2c6b74727e6a50" providerId="LiveId" clId="{298DF081-C874-4DCE-A332-0EF56A5DB943}" dt="2023-04-19T00:34:48.789" v="103" actId="14100"/>
          <ac:spMkLst>
            <pc:docMk/>
            <pc:sldMk cId="1307865606" sldId="369"/>
            <ac:spMk id="3" creationId="{14641FBF-F75C-68BF-803A-2F8803EB6F0B}"/>
          </ac:spMkLst>
        </pc:spChg>
        <pc:spChg chg="add del">
          <ac:chgData name="Charles Robbins" userId="2a2c6b74727e6a50" providerId="LiveId" clId="{298DF081-C874-4DCE-A332-0EF56A5DB943}" dt="2023-04-18T22:57:03.229" v="89" actId="478"/>
          <ac:spMkLst>
            <pc:docMk/>
            <pc:sldMk cId="1307865606" sldId="369"/>
            <ac:spMk id="5" creationId="{45F59C2A-E3B7-2D34-2087-2E2BB95237E5}"/>
          </ac:spMkLst>
        </pc:spChg>
        <pc:spChg chg="add del mod">
          <ac:chgData name="Charles Robbins" userId="2a2c6b74727e6a50" providerId="LiveId" clId="{298DF081-C874-4DCE-A332-0EF56A5DB943}" dt="2023-04-19T00:34:07.634" v="97"/>
          <ac:spMkLst>
            <pc:docMk/>
            <pc:sldMk cId="1307865606" sldId="369"/>
            <ac:spMk id="7" creationId="{812C5FAA-5548-0FE8-06DD-56D12EE5A7DB}"/>
          </ac:spMkLst>
        </pc:spChg>
        <pc:picChg chg="add mod">
          <ac:chgData name="Charles Robbins" userId="2a2c6b74727e6a50" providerId="LiveId" clId="{298DF081-C874-4DCE-A332-0EF56A5DB943}" dt="2023-04-19T12:06:34.731" v="689" actId="14100"/>
          <ac:picMkLst>
            <pc:docMk/>
            <pc:sldMk cId="1307865606" sldId="369"/>
            <ac:picMk id="1026" creationId="{A91024EF-698E-05E0-98F3-8A2D7E1DAE4A}"/>
          </ac:picMkLst>
        </pc:picChg>
      </pc:sldChg>
      <pc:sldChg chg="add del">
        <pc:chgData name="Charles Robbins" userId="2a2c6b74727e6a50" providerId="LiveId" clId="{298DF081-C874-4DCE-A332-0EF56A5DB943}" dt="2023-04-18T22:54:04.707" v="55"/>
        <pc:sldMkLst>
          <pc:docMk/>
          <pc:sldMk cId="3463570273" sldId="369"/>
        </pc:sldMkLst>
      </pc:sldChg>
      <pc:sldChg chg="del">
        <pc:chgData name="Charles Robbins" userId="2a2c6b74727e6a50" providerId="LiveId" clId="{298DF081-C874-4DCE-A332-0EF56A5DB943}" dt="2023-04-18T22:36:54.065" v="7" actId="47"/>
        <pc:sldMkLst>
          <pc:docMk/>
          <pc:sldMk cId="4275031739" sldId="369"/>
        </pc:sldMkLst>
      </pc:sldChg>
      <pc:sldChg chg="del">
        <pc:chgData name="Charles Robbins" userId="2a2c6b74727e6a50" providerId="LiveId" clId="{298DF081-C874-4DCE-A332-0EF56A5DB943}" dt="2023-04-18T22:36:54.460" v="8" actId="47"/>
        <pc:sldMkLst>
          <pc:docMk/>
          <pc:sldMk cId="3549498856" sldId="370"/>
        </pc:sldMkLst>
      </pc:sldChg>
      <pc:sldChg chg="del">
        <pc:chgData name="Charles Robbins" userId="2a2c6b74727e6a50" providerId="LiveId" clId="{298DF081-C874-4DCE-A332-0EF56A5DB943}" dt="2023-04-18T22:36:55.073" v="9" actId="47"/>
        <pc:sldMkLst>
          <pc:docMk/>
          <pc:sldMk cId="189348600" sldId="371"/>
        </pc:sldMkLst>
      </pc:sldChg>
      <pc:sldChg chg="del">
        <pc:chgData name="Charles Robbins" userId="2a2c6b74727e6a50" providerId="LiveId" clId="{298DF081-C874-4DCE-A332-0EF56A5DB943}" dt="2023-04-18T22:36:55.674" v="10" actId="47"/>
        <pc:sldMkLst>
          <pc:docMk/>
          <pc:sldMk cId="4125572722" sldId="373"/>
        </pc:sldMkLst>
      </pc:sldChg>
      <pc:sldChg chg="del">
        <pc:chgData name="Charles Robbins" userId="2a2c6b74727e6a50" providerId="LiveId" clId="{298DF081-C874-4DCE-A332-0EF56A5DB943}" dt="2023-04-18T22:36:56.909" v="12" actId="47"/>
        <pc:sldMkLst>
          <pc:docMk/>
          <pc:sldMk cId="3738894378" sldId="374"/>
        </pc:sldMkLst>
      </pc:sldChg>
      <pc:sldChg chg="del">
        <pc:chgData name="Charles Robbins" userId="2a2c6b74727e6a50" providerId="LiveId" clId="{298DF081-C874-4DCE-A332-0EF56A5DB943}" dt="2023-04-18T22:36:46.585" v="1" actId="47"/>
        <pc:sldMkLst>
          <pc:docMk/>
          <pc:sldMk cId="2064684946" sldId="375"/>
        </pc:sldMkLst>
      </pc:sldChg>
      <pc:sldChg chg="del">
        <pc:chgData name="Charles Robbins" userId="2a2c6b74727e6a50" providerId="LiveId" clId="{298DF081-C874-4DCE-A332-0EF56A5DB943}" dt="2023-04-18T22:36:47.910" v="3" actId="47"/>
        <pc:sldMkLst>
          <pc:docMk/>
          <pc:sldMk cId="3205151271" sldId="376"/>
        </pc:sldMkLst>
      </pc:sldChg>
      <pc:sldChg chg="del">
        <pc:chgData name="Charles Robbins" userId="2a2c6b74727e6a50" providerId="LiveId" clId="{298DF081-C874-4DCE-A332-0EF56A5DB943}" dt="2023-04-18T22:36:47.252" v="2" actId="47"/>
        <pc:sldMkLst>
          <pc:docMk/>
          <pc:sldMk cId="3374611799" sldId="377"/>
        </pc:sldMkLst>
      </pc:sldChg>
      <pc:sldChg chg="del">
        <pc:chgData name="Charles Robbins" userId="2a2c6b74727e6a50" providerId="LiveId" clId="{298DF081-C874-4DCE-A332-0EF56A5DB943}" dt="2023-04-18T22:36:56.326" v="11" actId="47"/>
        <pc:sldMkLst>
          <pc:docMk/>
          <pc:sldMk cId="2698158089" sldId="3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B5962-E4C1-4EB0-92F0-C15D8DB17E09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6EF6C-FE60-49BC-AD7D-A95AD3785A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17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AE8FF-8430-49FA-B6F3-07D007E2C5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48CC8-B07D-460A-80BD-FA6EFE7B1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BA282-77AD-4DA1-ADA6-BD40006DB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92B30-CA05-4589-BFA9-DAF0C8731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01799-348C-4A56-95ED-5A01F4A6E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60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10B0F-29F8-498B-BC36-DCD2C4FAC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3589D1-4E54-446B-B354-4402E81DEE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55533-939F-4C8F-BA46-AC045B6AB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60171-3BEE-45D0-9384-F15A6B1C5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6AC5D-1185-4741-B5E0-45566DD93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03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BED48F-52DC-4DA8-929E-9756BC6771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AACC0B-F1F7-48BA-A48D-A79A32F273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A3759-3AAD-4EEE-9FB1-D0623B8EC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1746F-FDF1-4697-A846-15860F1D1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2C2F0-3430-4E1B-B49D-F05412BF5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264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B9FFA-EFC6-6BCF-F5F2-E1A320D5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6FC31-2BDE-53EC-6612-AB9BEBBDC4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CBD48-2129-431F-B627-2524F21F7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A58DD-FC96-D5BE-BC27-54916F698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BA53E-32C7-C2E2-FD40-E5483970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526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A9C46-E71F-4E8F-8FA2-42636B67F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52AF7-9BD5-4D08-814D-11A8467F5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65F30-B3C4-4E1A-A2D0-DD0B0651E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278BF-739B-49CF-82BB-160042526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CAF7D-03EE-4B1C-BE93-49C5D15CC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087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CD2B0-91E3-473C-B8BB-E964534F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A5B52-B131-4FCB-87E2-9BC19CBE0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AFBA3-55A9-475C-9503-B1685A697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4E897-1D4C-4CDC-B4C9-9AFEBDC10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9006C-AF7A-4111-B22E-14992C209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256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076A9-9390-40A5-BBE1-3081EC71D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21345-8431-4F4E-8F07-78331A8599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F133A-CC6F-445E-806D-C360EF7EA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449B6-2988-4347-8972-70AB07976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1FFF9B-032F-48F2-8A40-D155D3C6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DDCB9-2D9D-4391-8C40-F17F760F7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71A0F-0A7A-434E-869C-C52E86C02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EC0A2-55B0-4690-A320-BA2D81AC7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8E418-1416-4E6D-8861-6C904ADF6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BB4624-7C4E-45D9-88AE-9F91556914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B93FF3-85DF-4F9C-9368-EDFC80DEEA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14EE13-2774-4EC6-93E8-774BAAE60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DD561-D7FE-4EBF-B9C1-B32601A4E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628EA3-381F-4BA5-B462-93BD72586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41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17EA7-A98E-4143-B59A-1F9E51D1D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12C910-190F-41C1-A80C-786BA0A3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E9541E-5A41-49B0-8494-DA3A72DAC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BB6F8F-96C0-4D51-AF2A-D4C87366A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77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9CBF10-C807-4F36-BB4A-D558466C3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15E48D-6B7C-45CE-8DF4-FA090F5C9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3EB6D2-E9CF-4BA0-9B3D-A69E7449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75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2D9C5-80A0-44CE-A8D6-4FABB842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1D05A-98AB-4677-A39D-BFF8E6E89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F551AC-AD18-4271-8157-D74B05B8B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E2F26-69DE-4BB4-9121-AC3EAF7BB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8FFA5E-617F-46BC-A033-1F60CEDCC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EC8110-976A-4B7D-A072-13129E2F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068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DE7C-5A17-41F5-99A5-D04FE61F2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5D2D1B-5DC8-414C-B1DE-D3C6F1DA50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C6365-E5F5-4373-A49D-7CD9BFD05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8C6361-162A-473D-9223-9B400CA5A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EAD57-B78A-44DE-A10C-174A8807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210C9E-8E33-48C8-9D36-0094C0D5C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236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39475F-47A6-4C87-82A7-87F5434AD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2E51D-AE47-4179-9AEF-8603A64C3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4F36A-7CC4-4DF9-BEA8-A15FF52F4E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CD86D-2BDB-4C60-AF0F-EC2B04301083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F058E-C748-4E4D-975E-C38DC21ECB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AA3F5-D6C9-499B-B5E7-097ACD5D0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3953D-8176-4C6F-AD14-4B480050D1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4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ucation.ohio.gov/Topics/Learning-in-Ohio/Computer-Science/Resources-for-Computer-Science/Cyber-Club-Toolkit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scienceshow.com/2010/06/bring-us-your-burning-science-questions.html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1237175"/>
            <a:ext cx="7924800" cy="3967871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The OhCR</a:t>
            </a:r>
            <a:br>
              <a:rPr lang="en-US" sz="6200" dirty="0"/>
            </a:br>
            <a:r>
              <a:rPr lang="en-US" sz="2400" i="1" dirty="0">
                <a:latin typeface="Calibri" panose="020F0502020204030204" pitchFamily="34" charset="0"/>
                <a:ea typeface="Times New Roman" panose="02020603050405020304" pitchFamily="18" charset="0"/>
              </a:rPr>
              <a:t>‘Building a More Cyber Secure Ohio’</a:t>
            </a:r>
            <a:br>
              <a:rPr lang="en-US" sz="2000" i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6200" dirty="0"/>
            </a:br>
            <a:endParaRPr lang="en-US" sz="6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4311B-EC27-417D-89A0-BD3EC0FA7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40481"/>
            <a:ext cx="9652462" cy="1688782"/>
          </a:xfrm>
        </p:spPr>
        <p:txBody>
          <a:bodyPr>
            <a:norm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CC202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Cyber Club in Ohio Schools – Your School</a:t>
            </a:r>
          </a:p>
          <a:p>
            <a:pPr marL="0" marR="0" algn="l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a typeface="Times New Roman" panose="02020603050405020304" pitchFamily="18" charset="0"/>
              </a:rPr>
              <a:t>April 18, 2023</a:t>
            </a:r>
            <a:endParaRPr lang="en-US" sz="18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0086A670-73E6-4852-9977-276CEAD099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418861"/>
            <a:ext cx="1036320" cy="10101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B86B05-6691-CDDC-2587-B8CC80E23767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961414-C7DE-2ED7-B8C7-2A66121788B2}"/>
              </a:ext>
            </a:extLst>
          </p:cNvPr>
          <p:cNvSpPr txBox="1"/>
          <p:nvPr/>
        </p:nvSpPr>
        <p:spPr>
          <a:xfrm>
            <a:off x="4724400" y="6491235"/>
            <a:ext cx="278506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UNCLASS//CUI</a:t>
            </a:r>
          </a:p>
        </p:txBody>
      </p:sp>
    </p:spTree>
    <p:extLst>
      <p:ext uri="{BB962C8B-B14F-4D97-AF65-F5344CB8AC3E}">
        <p14:creationId xmlns:p14="http://schemas.microsoft.com/office/powerpoint/2010/main" val="1316826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8D2D2-4FA2-9234-3027-2F2C0E7AC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700+ Ohio School Districts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ACC78-7E3B-DB4E-2A0A-37A524E54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700 Ohio School Districts with almost 2 million students. Each student as an endpoint.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Cybersecurity discussed at the peer (student) level will promote safer schools.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As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schools</a:t>
            </a:r>
            <a:r>
              <a:rPr lang="en-US" dirty="0"/>
              <a:t> have bands, athletics and more, it is important to your community and Ohio to promote cybersecurity, which is a top career field.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E67D4765-2F29-59D0-3740-CC939E84FE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68BE0D-9F0A-E0F1-FACC-FC07D7AC577E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539607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dirty="0">
                <a:latin typeface="+mn-lt"/>
              </a:rPr>
              <a:t>OhCR – Assist, Educate and Respond Mission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A65B-A3A2-717F-46E3-A8DF7531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356589" cy="416696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600" dirty="0">
                <a:latin typeface="Calibri" panose="020F0502020204030204" pitchFamily="34" charset="0"/>
              </a:rPr>
              <a:t>The OhCR is here to help develop cyber clubs following the ODE plan.</a:t>
            </a:r>
          </a:p>
          <a:p>
            <a:r>
              <a:rPr lang="en-US" sz="2600" dirty="0">
                <a:latin typeface="Calibri" panose="020F0502020204030204" pitchFamily="34" charset="0"/>
              </a:rPr>
              <a:t>450 OhCR Personnel at Full Strength</a:t>
            </a:r>
          </a:p>
          <a:p>
            <a:r>
              <a:rPr lang="en-US" sz="2600" b="0" i="0" u="none" strike="noStrike" baseline="0" dirty="0">
                <a:latin typeface="Calibri" panose="020F0502020204030204" pitchFamily="34" charset="0"/>
              </a:rPr>
              <a:t>Teaches Cybersecurity Framework</a:t>
            </a:r>
          </a:p>
          <a:p>
            <a:r>
              <a:rPr lang="en-US" sz="2600" dirty="0">
                <a:latin typeface="Calibri" panose="020F0502020204030204" pitchFamily="34" charset="0"/>
              </a:rPr>
              <a:t>Conducts Cybersecurity Assessments</a:t>
            </a:r>
          </a:p>
          <a:p>
            <a:r>
              <a:rPr lang="en-US" sz="2600" b="0" i="0" u="none" strike="noStrike" baseline="0" dirty="0">
                <a:latin typeface="Calibri" panose="020F0502020204030204" pitchFamily="34" charset="0"/>
              </a:rPr>
              <a:t>Educates to develop the workforce</a:t>
            </a:r>
          </a:p>
          <a:p>
            <a:r>
              <a:rPr lang="en-US" sz="2600" dirty="0">
                <a:latin typeface="Calibri" panose="020F0502020204030204" pitchFamily="34" charset="0"/>
              </a:rPr>
              <a:t>Responds to Cyber Incidents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</p:txBody>
      </p:sp>
      <p:pic>
        <p:nvPicPr>
          <p:cNvPr id="5" name="Picture 4" descr="A person signing a document&#10;&#10;Description automatically generated with medium confidence">
            <a:extLst>
              <a:ext uri="{FF2B5EF4-FFF2-40B4-BE49-F238E27FC236}">
                <a16:creationId xmlns:a16="http://schemas.microsoft.com/office/drawing/2014/main" id="{7197E0F2-F155-8E55-5A01-D1D02E5388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789" y="1825624"/>
            <a:ext cx="5159012" cy="3388633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05F1D005-2255-A431-7373-87F72D6D48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AF07F9-350E-94A6-DEAA-5B95914664C4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655676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4DDDA-3449-6420-C279-96CF475F4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>
                <a:latin typeface="Calibri" panose="020F0502020204030204" pitchFamily="34" charset="0"/>
              </a:rPr>
              <a:t>ODE Cyber Club Toolkit</a:t>
            </a:r>
            <a:endParaRPr lang="en-US" b="1" i="0" u="none" strike="noStrike" baseline="0" dirty="0"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641FBF-F75C-68BF-803A-2F8803EB6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4457363" cy="3922032"/>
          </a:xfrm>
        </p:spPr>
        <p:txBody>
          <a:bodyPr>
            <a:normAutofit/>
          </a:bodyPr>
          <a:lstStyle/>
          <a:p>
            <a:pPr marR="0" lvl="0" rtl="0"/>
            <a:r>
              <a:rPr lang="en-US" sz="2400" b="0" i="0" u="none" strike="noStrike" baseline="0" dirty="0">
                <a:latin typeface="Calibri" panose="020F0502020204030204" pitchFamily="34" charset="0"/>
              </a:rPr>
              <a:t>Security Awareness at the User Level</a:t>
            </a:r>
          </a:p>
          <a:p>
            <a:pPr marR="0" lvl="0" rtl="0"/>
            <a:r>
              <a:rPr lang="en-US" sz="2400" b="0" i="0" u="none" strike="noStrike" baseline="0" dirty="0">
                <a:latin typeface="Calibri" panose="020F0502020204030204" pitchFamily="34" charset="0"/>
              </a:rPr>
              <a:t>Workforce Development</a:t>
            </a:r>
          </a:p>
          <a:p>
            <a:pPr marR="0" lvl="0" rtl="0"/>
            <a:r>
              <a:rPr lang="en-US" sz="2400" b="0" i="0" u="none" strike="noStrike" baseline="0" dirty="0">
                <a:latin typeface="Calibri" panose="020F0502020204030204" pitchFamily="34" charset="0"/>
              </a:rPr>
              <a:t>Ohio Cyber Range</a:t>
            </a:r>
            <a:endParaRPr lang="en-US" sz="2400" dirty="0"/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801CC296-4849-3F7B-ABEB-6BCEB714C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0383" y="1799776"/>
            <a:ext cx="5963417" cy="440303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AC8DCB-1926-2DE4-ABCE-3C8D6F89873B}"/>
              </a:ext>
            </a:extLst>
          </p:cNvPr>
          <p:cNvSpPr txBox="1"/>
          <p:nvPr/>
        </p:nvSpPr>
        <p:spPr>
          <a:xfrm>
            <a:off x="5324091" y="626512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Cyber Club Toolkit | Ohio Department of Education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2D5E665F-3E82-F93A-EA1A-DF4D7057E9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31C91E-9495-63E0-45EF-4268F9E8A08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187890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4DDDA-3449-6420-C279-96CF475F4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>
                <a:latin typeface="Calibri" panose="020F0502020204030204" pitchFamily="34" charset="0"/>
              </a:rPr>
              <a:t>Cyber Clubs in your District</a:t>
            </a:r>
            <a:endParaRPr lang="en-US" b="1" i="0" u="none" strike="noStrike" baseline="0" dirty="0"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641FBF-F75C-68BF-803A-2F8803EB6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6686550" cy="3922032"/>
          </a:xfrm>
        </p:spPr>
        <p:txBody>
          <a:bodyPr>
            <a:normAutofit/>
          </a:bodyPr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tabLst>
                <a:tab pos="571500" algn="l"/>
              </a:tabLs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Cyber Club can be utilized in the school districts to support the curriculum team and the Technology department in promoting Security Awareness.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 Security Awareness training in the classroom when asked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Assist with smart password creation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 factor authentication training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Proper file sharing techniques within Google folders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Reminders for clean desk discipline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present technology subjects at school assemblies.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2D5E665F-3E82-F93A-EA1A-DF4D7057E9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31C91E-9495-63E0-45EF-4268F9E8A08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pic>
        <p:nvPicPr>
          <p:cNvPr id="2054" name="Picture 6" descr="Eli Cochran on LinkedIn: The DACC Cybersecurity lab is ready for high school  students to return…">
            <a:extLst>
              <a:ext uri="{FF2B5EF4-FFF2-40B4-BE49-F238E27FC236}">
                <a16:creationId xmlns:a16="http://schemas.microsoft.com/office/drawing/2014/main" id="{93089392-2F92-CF5C-B3E7-FC3BF3BA8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288" y="1825625"/>
            <a:ext cx="3719511" cy="246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470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4DDDA-3449-6420-C279-96CF475F4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>
                <a:latin typeface="Calibri" panose="020F0502020204030204" pitchFamily="34" charset="0"/>
              </a:rPr>
              <a:t>Cyber Clubs in your District</a:t>
            </a:r>
            <a:endParaRPr lang="en-US" b="1" i="0" u="none" strike="noStrike" baseline="0" dirty="0"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641FBF-F75C-68BF-803A-2F8803EB6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877049" cy="3922032"/>
          </a:xfrm>
        </p:spPr>
        <p:txBody>
          <a:bodyPr>
            <a:normAutofit/>
          </a:bodyPr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71500" algn="l"/>
              </a:tabLs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Projects for the School District Cyber Club could be to promote technology during the school year.</a:t>
            </a:r>
          </a:p>
          <a:p>
            <a:pPr marL="342900" marR="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 Technology Day – September</a:t>
            </a:r>
          </a:p>
          <a:p>
            <a:pPr marL="342900" marR="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Programmer’s day - September</a:t>
            </a:r>
          </a:p>
          <a:p>
            <a:pPr marL="342900" marR="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Posters for Security Awareness Month - October</a:t>
            </a:r>
          </a:p>
          <a:p>
            <a:pPr marL="342900" marR="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Teen Tech Week - March</a:t>
            </a:r>
          </a:p>
          <a:p>
            <a:pPr marL="342900" marR="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National Technology Day - May</a:t>
            </a:r>
          </a:p>
          <a:p>
            <a:pPr marL="342900" marR="0"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Global Accessibility Day – May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2D5E665F-3E82-F93A-EA1A-DF4D7057E9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31C91E-9495-63E0-45EF-4268F9E8A08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pic>
        <p:nvPicPr>
          <p:cNvPr id="1026" name="Picture 2" descr="Starting a Cyber Club | INFOhio Open Space">
            <a:extLst>
              <a:ext uri="{FF2B5EF4-FFF2-40B4-BE49-F238E27FC236}">
                <a16:creationId xmlns:a16="http://schemas.microsoft.com/office/drawing/2014/main" id="{A91024EF-698E-05E0-98F3-8A2D7E1DA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761" y="4005263"/>
            <a:ext cx="498904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865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7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796463" cy="1325563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latin typeface="+mn-lt"/>
              </a:rPr>
              <a:t>Questions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ED19960-165A-4897-A58E-7C82DFBDEC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CCB09563-B054-BB8C-6B34-22ABA2482E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1511" y="155656"/>
            <a:ext cx="1036320" cy="1010139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7690D865-9FD2-0C83-C11A-ECD4DC0020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AE9B99-1256-990D-89D0-C42AE4BB8DC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460238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E4D4F6109663479CEF4A36D3A042F7" ma:contentTypeVersion="12" ma:contentTypeDescription="Create a new document." ma:contentTypeScope="" ma:versionID="89a8843d7ffb68baae9892984a417f65">
  <xsd:schema xmlns:xsd="http://www.w3.org/2001/XMLSchema" xmlns:xs="http://www.w3.org/2001/XMLSchema" xmlns:p="http://schemas.microsoft.com/office/2006/metadata/properties" xmlns:ns2="bd58ea70-141a-4171-9926-54fe62bb814d" xmlns:ns3="c75bcfa1-8e69-44d4-9399-cc271d6b50ef" targetNamespace="http://schemas.microsoft.com/office/2006/metadata/properties" ma:root="true" ma:fieldsID="0164441aabab2e061004cbb88123721d" ns2:_="" ns3:_="">
    <xsd:import namespace="bd58ea70-141a-4171-9926-54fe62bb814d"/>
    <xsd:import namespace="c75bcfa1-8e69-44d4-9399-cc271d6b50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58ea70-141a-4171-9926-54fe62bb81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5bcfa1-8e69-44d4-9399-cc271d6b50e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75bcfa1-8e69-44d4-9399-cc271d6b50ef">
      <UserInfo>
        <DisplayName>Poole-Sawyer, Julianna (poolesjr)</DisplayName>
        <AccountId>122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0111F7-7BC6-4F5B-B4BB-34CA8920237B}">
  <ds:schemaRefs>
    <ds:schemaRef ds:uri="bd58ea70-141a-4171-9926-54fe62bb814d"/>
    <ds:schemaRef ds:uri="c75bcfa1-8e69-44d4-9399-cc271d6b50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8EB3B80-B9E4-4B37-B5C5-605C3CB9606E}">
  <ds:schemaRefs>
    <ds:schemaRef ds:uri="c75bcfa1-8e69-44d4-9399-cc271d6b50ef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0C15801-35C3-45B2-A9C4-0F8B2C3E12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1245</TotalTime>
  <Words>414</Words>
  <Application>Microsoft Office PowerPoint</Application>
  <PresentationFormat>Widescreen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Office Theme</vt:lpstr>
      <vt:lpstr>The OhCR ‘Building a More Cyber Secure Ohio’  </vt:lpstr>
      <vt:lpstr>700+ Ohio School Districts </vt:lpstr>
      <vt:lpstr>OhCR – Assist, Educate and Respond Mission</vt:lpstr>
      <vt:lpstr>ODE Cyber Club Toolkit</vt:lpstr>
      <vt:lpstr>Cyber Clubs in your District</vt:lpstr>
      <vt:lpstr>Cyber Clubs in your District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106</cp:revision>
  <dcterms:created xsi:type="dcterms:W3CDTF">2022-02-21T00:03:01Z</dcterms:created>
  <dcterms:modified xsi:type="dcterms:W3CDTF">2023-04-19T12:09:57Z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0x010100FCE4D4F6109663479CEF4A36D3A042F7</vt:lpwstr>
  </property>
</Properties>
</file>